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6"/>
  </p:notesMasterIdLst>
  <p:sldIdLst>
    <p:sldId id="256" r:id="rId2"/>
    <p:sldId id="1835" r:id="rId3"/>
    <p:sldId id="1876" r:id="rId4"/>
    <p:sldId id="1877" r:id="rId5"/>
    <p:sldId id="1878" r:id="rId6"/>
    <p:sldId id="1879" r:id="rId7"/>
    <p:sldId id="1880" r:id="rId8"/>
    <p:sldId id="1881" r:id="rId9"/>
    <p:sldId id="1882" r:id="rId10"/>
    <p:sldId id="1883" r:id="rId11"/>
    <p:sldId id="269" r:id="rId12"/>
    <p:sldId id="273" r:id="rId13"/>
    <p:sldId id="274" r:id="rId14"/>
    <p:sldId id="276" r:id="rId15"/>
    <p:sldId id="1886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1914" r:id="rId25"/>
    <p:sldId id="1888" r:id="rId26"/>
    <p:sldId id="1889" r:id="rId27"/>
    <p:sldId id="292" r:id="rId28"/>
    <p:sldId id="1915" r:id="rId29"/>
    <p:sldId id="294" r:id="rId30"/>
    <p:sldId id="1891" r:id="rId31"/>
    <p:sldId id="1892" r:id="rId32"/>
    <p:sldId id="1916" r:id="rId33"/>
    <p:sldId id="1917" r:id="rId34"/>
    <p:sldId id="1918" r:id="rId35"/>
    <p:sldId id="302" r:id="rId36"/>
    <p:sldId id="304" r:id="rId37"/>
    <p:sldId id="1919" r:id="rId38"/>
    <p:sldId id="1920" r:id="rId39"/>
    <p:sldId id="1921" r:id="rId40"/>
    <p:sldId id="1922" r:id="rId41"/>
    <p:sldId id="1923" r:id="rId42"/>
    <p:sldId id="1924" r:id="rId43"/>
    <p:sldId id="312" r:id="rId44"/>
    <p:sldId id="1925" r:id="rId45"/>
    <p:sldId id="314" r:id="rId46"/>
    <p:sldId id="315" r:id="rId47"/>
    <p:sldId id="316" r:id="rId48"/>
    <p:sldId id="1897" r:id="rId49"/>
    <p:sldId id="1898" r:id="rId50"/>
    <p:sldId id="319" r:id="rId51"/>
    <p:sldId id="1899" r:id="rId52"/>
    <p:sldId id="1900" r:id="rId53"/>
    <p:sldId id="1901" r:id="rId54"/>
    <p:sldId id="323" r:id="rId55"/>
    <p:sldId id="330" r:id="rId56"/>
    <p:sldId id="1902" r:id="rId57"/>
    <p:sldId id="325" r:id="rId58"/>
    <p:sldId id="1926" r:id="rId59"/>
    <p:sldId id="329" r:id="rId60"/>
    <p:sldId id="1905" r:id="rId61"/>
    <p:sldId id="1909" r:id="rId62"/>
    <p:sldId id="1912" r:id="rId63"/>
    <p:sldId id="342" r:id="rId64"/>
    <p:sldId id="343" r:id="rId65"/>
    <p:sldId id="344" r:id="rId66"/>
    <p:sldId id="345" r:id="rId67"/>
    <p:sldId id="347" r:id="rId68"/>
    <p:sldId id="348" r:id="rId69"/>
    <p:sldId id="350" r:id="rId70"/>
    <p:sldId id="351" r:id="rId71"/>
    <p:sldId id="353" r:id="rId72"/>
    <p:sldId id="354" r:id="rId73"/>
    <p:sldId id="355" r:id="rId74"/>
    <p:sldId id="35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4669"/>
  </p:normalViewPr>
  <p:slideViewPr>
    <p:cSldViewPr snapToGrid="0" snapToObjects="1">
      <p:cViewPr varScale="1">
        <p:scale>
          <a:sx n="180" d="100"/>
          <a:sy n="180" d="100"/>
        </p:scale>
        <p:origin x="40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9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89.png"/><Relationship Id="rId17" Type="http://schemas.openxmlformats.org/officeDocument/2006/relationships/image" Target="../media/image81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5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9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93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7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102.png"/><Relationship Id="rId27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3.jpg"/><Relationship Id="rId16" Type="http://schemas.openxmlformats.org/officeDocument/2006/relationships/image" Target="../media/image120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12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128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12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37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4" Type="http://schemas.openxmlformats.org/officeDocument/2006/relationships/image" Target="../media/image19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43" Type="http://schemas.openxmlformats.org/officeDocument/2006/relationships/image" Target="../media/image189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8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9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0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1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2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3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7.png"/><Relationship Id="rId26" Type="http://schemas.openxmlformats.org/officeDocument/2006/relationships/image" Target="../media/image205.png"/><Relationship Id="rId39" Type="http://schemas.openxmlformats.org/officeDocument/2006/relationships/image" Target="../media/image224.png"/><Relationship Id="rId21" Type="http://schemas.openxmlformats.org/officeDocument/2006/relationships/image" Target="../media/image182.png"/><Relationship Id="rId34" Type="http://schemas.openxmlformats.org/officeDocument/2006/relationships/image" Target="../media/image213.png"/><Relationship Id="rId42" Type="http://schemas.openxmlformats.org/officeDocument/2006/relationships/image" Target="../media/image227.png"/><Relationship Id="rId47" Type="http://schemas.openxmlformats.org/officeDocument/2006/relationships/image" Target="../media/image232.png"/><Relationship Id="rId50" Type="http://schemas.openxmlformats.org/officeDocument/2006/relationships/image" Target="../media/image235.png"/><Relationship Id="rId55" Type="http://schemas.openxmlformats.org/officeDocument/2006/relationships/image" Target="../media/image176.png"/><Relationship Id="rId7" Type="http://schemas.openxmlformats.org/officeDocument/2006/relationships/image" Target="../media/image159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29" Type="http://schemas.openxmlformats.org/officeDocument/2006/relationships/image" Target="../media/image208.png"/><Relationship Id="rId11" Type="http://schemas.openxmlformats.org/officeDocument/2006/relationships/image" Target="../media/image166.png"/><Relationship Id="rId24" Type="http://schemas.openxmlformats.org/officeDocument/2006/relationships/image" Target="../media/image203.png"/><Relationship Id="rId32" Type="http://schemas.openxmlformats.org/officeDocument/2006/relationships/image" Target="../media/image211.png"/><Relationship Id="rId37" Type="http://schemas.openxmlformats.org/officeDocument/2006/relationships/image" Target="../media/image216.png"/><Relationship Id="rId40" Type="http://schemas.openxmlformats.org/officeDocument/2006/relationships/image" Target="../media/image225.png"/><Relationship Id="rId45" Type="http://schemas.openxmlformats.org/officeDocument/2006/relationships/image" Target="../media/image230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95.png"/><Relationship Id="rId19" Type="http://schemas.openxmlformats.org/officeDocument/2006/relationships/image" Target="../media/image198.png"/><Relationship Id="rId4" Type="http://schemas.openxmlformats.org/officeDocument/2006/relationships/image" Target="../media/image194.png"/><Relationship Id="rId9" Type="http://schemas.openxmlformats.org/officeDocument/2006/relationships/image" Target="../media/image162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43" Type="http://schemas.openxmlformats.org/officeDocument/2006/relationships/image" Target="../media/image228.png"/><Relationship Id="rId48" Type="http://schemas.openxmlformats.org/officeDocument/2006/relationships/image" Target="../media/image233.png"/><Relationship Id="rId56" Type="http://schemas.openxmlformats.org/officeDocument/2006/relationships/image" Target="../media/image178.png"/><Relationship Id="rId8" Type="http://schemas.openxmlformats.org/officeDocument/2006/relationships/image" Target="../media/image158.png"/><Relationship Id="rId51" Type="http://schemas.openxmlformats.org/officeDocument/2006/relationships/image" Target="../media/image236.png"/><Relationship Id="rId3" Type="http://schemas.openxmlformats.org/officeDocument/2006/relationships/image" Target="../media/image193.png"/><Relationship Id="rId12" Type="http://schemas.openxmlformats.org/officeDocument/2006/relationships/image" Target="../media/image168.png"/><Relationship Id="rId17" Type="http://schemas.openxmlformats.org/officeDocument/2006/relationships/image" Target="../media/image180.png"/><Relationship Id="rId25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image" Target="../media/image217.png"/><Relationship Id="rId46" Type="http://schemas.openxmlformats.org/officeDocument/2006/relationships/image" Target="../media/image231.png"/><Relationship Id="rId59" Type="http://schemas.openxmlformats.org/officeDocument/2006/relationships/image" Target="../media/image201.png"/><Relationship Id="rId20" Type="http://schemas.openxmlformats.org/officeDocument/2006/relationships/image" Target="../media/image181.png"/><Relationship Id="rId41" Type="http://schemas.openxmlformats.org/officeDocument/2006/relationships/image" Target="../media/image226.png"/><Relationship Id="rId54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5" Type="http://schemas.openxmlformats.org/officeDocument/2006/relationships/image" Target="../media/image196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49" Type="http://schemas.openxmlformats.org/officeDocument/2006/relationships/image" Target="../media/image234.png"/><Relationship Id="rId57" Type="http://schemas.openxmlformats.org/officeDocument/2006/relationships/image" Target="../media/image200.png"/><Relationship Id="rId10" Type="http://schemas.openxmlformats.org/officeDocument/2006/relationships/image" Target="../media/image163.png"/><Relationship Id="rId31" Type="http://schemas.openxmlformats.org/officeDocument/2006/relationships/image" Target="../media/image210.png"/><Relationship Id="rId44" Type="http://schemas.openxmlformats.org/officeDocument/2006/relationships/image" Target="../media/image229.png"/><Relationship Id="rId52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18" Type="http://schemas.openxmlformats.org/officeDocument/2006/relationships/image" Target="../media/image243.png"/><Relationship Id="rId3" Type="http://schemas.openxmlformats.org/officeDocument/2006/relationships/image" Target="../media/image239.png"/><Relationship Id="rId21" Type="http://schemas.openxmlformats.org/officeDocument/2006/relationships/image" Target="../media/image180.png"/><Relationship Id="rId7" Type="http://schemas.openxmlformats.org/officeDocument/2006/relationships/image" Target="../media/image154.png"/><Relationship Id="rId12" Type="http://schemas.openxmlformats.org/officeDocument/2006/relationships/image" Target="../media/image160.png"/><Relationship Id="rId17" Type="http://schemas.openxmlformats.org/officeDocument/2006/relationships/image" Target="../media/image242.png"/><Relationship Id="rId2" Type="http://schemas.openxmlformats.org/officeDocument/2006/relationships/image" Target="../media/image238.png"/><Relationship Id="rId16" Type="http://schemas.openxmlformats.org/officeDocument/2006/relationships/image" Target="../media/image165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158.png"/><Relationship Id="rId24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164.png"/><Relationship Id="rId23" Type="http://schemas.openxmlformats.org/officeDocument/2006/relationships/image" Target="../media/image245.png"/><Relationship Id="rId10" Type="http://schemas.openxmlformats.org/officeDocument/2006/relationships/image" Target="../media/image157.png"/><Relationship Id="rId19" Type="http://schemas.openxmlformats.org/officeDocument/2006/relationships/image" Target="../media/image244.png"/><Relationship Id="rId4" Type="http://schemas.openxmlformats.org/officeDocument/2006/relationships/image" Target="../media/image191.png"/><Relationship Id="rId9" Type="http://schemas.openxmlformats.org/officeDocument/2006/relationships/image" Target="../media/image210.pn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64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3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5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9.png"/><Relationship Id="rId2" Type="http://schemas.openxmlformats.org/officeDocument/2006/relationships/image" Target="../media/image247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71.png"/><Relationship Id="rId4" Type="http://schemas.openxmlformats.org/officeDocument/2006/relationships/image" Target="../media/image249.png"/><Relationship Id="rId9" Type="http://schemas.openxmlformats.org/officeDocument/2006/relationships/image" Target="../media/image266.png"/><Relationship Id="rId14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4.png"/><Relationship Id="rId18" Type="http://schemas.openxmlformats.org/officeDocument/2006/relationships/image" Target="../media/image256.png"/><Relationship Id="rId3" Type="http://schemas.openxmlformats.org/officeDocument/2006/relationships/image" Target="../media/image272.png"/><Relationship Id="rId7" Type="http://schemas.openxmlformats.org/officeDocument/2006/relationships/image" Target="../media/image252.png"/><Relationship Id="rId12" Type="http://schemas.openxmlformats.org/officeDocument/2006/relationships/image" Target="../media/image266.png"/><Relationship Id="rId17" Type="http://schemas.openxmlformats.org/officeDocument/2006/relationships/image" Target="../media/image277.png"/><Relationship Id="rId2" Type="http://schemas.openxmlformats.org/officeDocument/2006/relationships/image" Target="../media/image267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75.png"/><Relationship Id="rId10" Type="http://schemas.openxmlformats.org/officeDocument/2006/relationships/image" Target="../media/image259.png"/><Relationship Id="rId4" Type="http://schemas.openxmlformats.org/officeDocument/2006/relationships/image" Target="../media/image273.png"/><Relationship Id="rId9" Type="http://schemas.openxmlformats.org/officeDocument/2006/relationships/image" Target="../media/image274.png"/><Relationship Id="rId1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81.png"/><Relationship Id="rId2" Type="http://schemas.openxmlformats.org/officeDocument/2006/relationships/image" Target="../media/image247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79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48.png"/><Relationship Id="rId21" Type="http://schemas.openxmlformats.org/officeDocument/2006/relationships/image" Target="../media/image286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47.png"/><Relationship Id="rId16" Type="http://schemas.openxmlformats.org/officeDocument/2006/relationships/image" Target="../media/image278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54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04.png"/><Relationship Id="rId12" Type="http://schemas.openxmlformats.org/officeDocument/2006/relationships/image" Target="../media/image32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21.png"/><Relationship Id="rId9" Type="http://schemas.openxmlformats.org/officeDocument/2006/relationships/image" Target="../media/image32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2.png"/><Relationship Id="rId21" Type="http://schemas.openxmlformats.org/officeDocument/2006/relationships/image" Target="../media/image347.png"/><Relationship Id="rId34" Type="http://schemas.openxmlformats.org/officeDocument/2006/relationships/image" Target="../media/image358.png"/><Relationship Id="rId42" Type="http://schemas.openxmlformats.org/officeDocument/2006/relationships/image" Target="../media/image364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04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6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0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05.png"/><Relationship Id="rId35" Type="http://schemas.openxmlformats.org/officeDocument/2006/relationships/image" Target="../media/image359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7.png"/><Relationship Id="rId38" Type="http://schemas.openxmlformats.org/officeDocument/2006/relationships/image" Target="../media/image3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22.png"/><Relationship Id="rId18" Type="http://schemas.openxmlformats.org/officeDocument/2006/relationships/image" Target="../media/image325.png"/><Relationship Id="rId3" Type="http://schemas.openxmlformats.org/officeDocument/2006/relationships/image" Target="../media/image359.png"/><Relationship Id="rId7" Type="http://schemas.openxmlformats.org/officeDocument/2006/relationships/image" Target="../media/image367.png"/><Relationship Id="rId12" Type="http://schemas.openxmlformats.org/officeDocument/2006/relationships/image" Target="../media/image320.png"/><Relationship Id="rId17" Type="http://schemas.openxmlformats.org/officeDocument/2006/relationships/image" Target="../media/image369.png"/><Relationship Id="rId2" Type="http://schemas.openxmlformats.org/officeDocument/2006/relationships/image" Target="../media/image356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68.png"/><Relationship Id="rId5" Type="http://schemas.openxmlformats.org/officeDocument/2006/relationships/image" Target="../media/image365.png"/><Relationship Id="rId15" Type="http://schemas.openxmlformats.org/officeDocument/2006/relationships/image" Target="../media/image304.png"/><Relationship Id="rId10" Type="http://schemas.openxmlformats.org/officeDocument/2006/relationships/image" Target="../media/image358.png"/><Relationship Id="rId4" Type="http://schemas.openxmlformats.org/officeDocument/2006/relationships/image" Target="../media/image159.png"/><Relationship Id="rId9" Type="http://schemas.openxmlformats.org/officeDocument/2006/relationships/image" Target="../media/image360.png"/><Relationship Id="rId14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9" Type="http://schemas.openxmlformats.org/officeDocument/2006/relationships/image" Target="../media/image406.png"/><Relationship Id="rId21" Type="http://schemas.openxmlformats.org/officeDocument/2006/relationships/image" Target="../media/image388.png"/><Relationship Id="rId34" Type="http://schemas.openxmlformats.org/officeDocument/2006/relationships/image" Target="../media/image401.png"/><Relationship Id="rId42" Type="http://schemas.openxmlformats.org/officeDocument/2006/relationships/image" Target="../media/image409.png"/><Relationship Id="rId47" Type="http://schemas.openxmlformats.org/officeDocument/2006/relationships/image" Target="../media/image414.png"/><Relationship Id="rId7" Type="http://schemas.openxmlformats.org/officeDocument/2006/relationships/image" Target="../media/image374.png"/><Relationship Id="rId2" Type="http://schemas.openxmlformats.org/officeDocument/2006/relationships/image" Target="../media/image370.png"/><Relationship Id="rId16" Type="http://schemas.openxmlformats.org/officeDocument/2006/relationships/image" Target="../media/image383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40" Type="http://schemas.openxmlformats.org/officeDocument/2006/relationships/image" Target="../media/image407.png"/><Relationship Id="rId45" Type="http://schemas.openxmlformats.org/officeDocument/2006/relationships/image" Target="../media/image412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36" Type="http://schemas.openxmlformats.org/officeDocument/2006/relationships/image" Target="../media/image403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4" Type="http://schemas.openxmlformats.org/officeDocument/2006/relationships/image" Target="../media/image411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Relationship Id="rId35" Type="http://schemas.openxmlformats.org/officeDocument/2006/relationships/image" Target="../media/image402.png"/><Relationship Id="rId43" Type="http://schemas.openxmlformats.org/officeDocument/2006/relationships/image" Target="../media/image410.png"/><Relationship Id="rId8" Type="http://schemas.openxmlformats.org/officeDocument/2006/relationships/image" Target="../media/image375.png"/><Relationship Id="rId3" Type="http://schemas.openxmlformats.org/officeDocument/2006/relationships/image" Target="../media/image68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38" Type="http://schemas.openxmlformats.org/officeDocument/2006/relationships/image" Target="../media/image405.png"/><Relationship Id="rId46" Type="http://schemas.openxmlformats.org/officeDocument/2006/relationships/image" Target="../media/image413.png"/><Relationship Id="rId20" Type="http://schemas.openxmlformats.org/officeDocument/2006/relationships/image" Target="../media/image387.png"/><Relationship Id="rId41" Type="http://schemas.openxmlformats.org/officeDocument/2006/relationships/image" Target="../media/image4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05.png"/><Relationship Id="rId7" Type="http://schemas.openxmlformats.org/officeDocument/2006/relationships/image" Target="../media/image418.png"/><Relationship Id="rId12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415.png"/><Relationship Id="rId5" Type="http://schemas.openxmlformats.org/officeDocument/2006/relationships/image" Target="../media/image417.png"/><Relationship Id="rId10" Type="http://schemas.openxmlformats.org/officeDocument/2006/relationships/image" Target="../media/image312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Decision</a:t>
            </a:r>
            <a:r>
              <a:rPr lang="ro-RO" sz="4000" dirty="0"/>
              <a:t> </a:t>
            </a:r>
            <a:r>
              <a:rPr lang="ro-RO" sz="4000" dirty="0" err="1"/>
              <a:t>Trees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 </a:t>
            </a:r>
            <a:r>
              <a:rPr lang="ro-RO" sz="4000" dirty="0" err="1"/>
              <a:t>Random</a:t>
            </a:r>
            <a:r>
              <a:rPr lang="ro-RO" sz="4000" dirty="0"/>
              <a:t> </a:t>
            </a:r>
            <a:r>
              <a:rPr lang="ro-RO" sz="4000" dirty="0" err="1"/>
              <a:t>Forests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/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ID = Iterative </a:t>
                </a:r>
                <a:r>
                  <a:rPr lang="en-US" sz="1800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Dichotomiser</a:t>
                </a:r>
                <a:endParaRPr lang="en-US" sz="18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ID3(X):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node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TreeNode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all_points_have_same_class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a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select_attribute_with_highest_information_gain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if gain(X, a) == 0: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v in values(a):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={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] ==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node.children.append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(ID3(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blipFill>
                <a:blip r:embed="rId2"/>
                <a:stretch>
                  <a:fillRect l="-437" t="-952" b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52">
            <a:extLst>
              <a:ext uri="{FF2B5EF4-FFF2-40B4-BE49-F238E27FC236}">
                <a16:creationId xmlns:a16="http://schemas.microsoft.com/office/drawing/2014/main" id="{F871538D-3270-0344-A67C-781199AFFC7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ID3 Algorithm (Python)</a:t>
            </a:r>
          </a:p>
        </p:txBody>
      </p:sp>
    </p:spTree>
    <p:extLst>
      <p:ext uri="{BB962C8B-B14F-4D97-AF65-F5344CB8AC3E}">
        <p14:creationId xmlns:p14="http://schemas.microsoft.com/office/powerpoint/2010/main" val="122828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/>
      <p:bldP spid="1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275666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(54|5)= 0.29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53210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𝑊h𝑖𝑡𝑒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0.985−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: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6286</TotalTime>
  <Words>3626</Words>
  <Application>Microsoft Macintosh PowerPoint</Application>
  <PresentationFormat>On-screen Show (16:9)</PresentationFormat>
  <Paragraphs>481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Cambria Math</vt:lpstr>
      <vt:lpstr>Courier New</vt:lpstr>
      <vt:lpstr>Times New Roman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365</cp:revision>
  <dcterms:modified xsi:type="dcterms:W3CDTF">2020-01-06T14:43:10Z</dcterms:modified>
</cp:coreProperties>
</file>